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notesMasterIdLst>
    <p:notesMasterId r:id="rId8"/>
  </p:notesMasterIdLst>
  <p:sldIdLst>
    <p:sldId id="256" r:id="rId2"/>
    <p:sldId id="263" r:id="rId3"/>
    <p:sldId id="275" r:id="rId4"/>
    <p:sldId id="276" r:id="rId5"/>
    <p:sldId id="277" r:id="rId6"/>
    <p:sldId id="278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BB3A5E-1482-4D4E-BD02-34EA575276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8DE36-E277-48C8-A88A-5E192AA28F3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71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87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54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51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28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3437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679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72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6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870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426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95695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0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6223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029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80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136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726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93818" y="1809984"/>
            <a:ext cx="6550496" cy="252339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ҚЫЗМЕТКЕРЛЕР ҮШІН БОС ЛАУАЗЫМДАРҒА КОНКУРС ЖАРИЯЛАЙДЫ</a:t>
            </a:r>
            <a:br>
              <a:rPr lang="ru-R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32656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 ОБЛЫСЫ БІЛІМ БАСҚАРМАСЫНЫҢ ТЕМІРТАУ ҚАЛАСЫ БІЛІМ БӨЛІМІНІҢ «НҰРАЙ» БӨБЕКЖАЙЫ КОММУНАЛДЫҚ МЕМЛЕКЕТТІК ҚАЗЫНАЛЫҚ КӘСІПОРНЫ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395536" y="3949605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 </a:t>
            </a:r>
            <a:r>
              <a:rPr lang="kk-KZ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 </a:t>
            </a:r>
          </a:p>
          <a:p>
            <a:pPr algn="ctr"/>
            <a:r>
              <a:rPr lang="kk-KZ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 01 қыркүйектен    10 қыркүйекке дейін </a:t>
            </a:r>
          </a:p>
          <a:p>
            <a:pPr algn="ctr"/>
            <a:r>
              <a:rPr lang="kk-KZ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жылғы 13 қыркүйектен бастап құжаттарды қарау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9066" y="4941168"/>
            <a:ext cx="410445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101400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</a:p>
          <a:p>
            <a:pPr>
              <a:buNone/>
            </a:pP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Теміртау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Темиртауская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2А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көшесі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тел.: 8(7213) 90-00-19, </a:t>
            </a:r>
          </a:p>
          <a:p>
            <a:pPr>
              <a:buNone/>
            </a:pP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medik.nurai@mail.ru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214290"/>
            <a:ext cx="8401080" cy="1357322"/>
          </a:xfrm>
        </p:spPr>
        <p:txBody>
          <a:bodyPr>
            <a:normAutofit fontScale="90000"/>
          </a:bodyPr>
          <a:lstStyle/>
          <a:p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облысы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басқармасының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Теміртау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қалалық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Нұрай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балабақшасы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" КМҚК бос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лауазымға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орналасуға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конкурс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жариялайды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: </a:t>
            </a:r>
            <a:br>
              <a:rPr lang="ru-RU" sz="3200" b="1" dirty="0"/>
            </a:br>
            <a:br>
              <a:rPr lang="ru-RU" sz="3600" dirty="0"/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000240"/>
            <a:ext cx="8496944" cy="435771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басқармасының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Теміртау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қаласы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Нұрай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бөбекжайы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КМҚК. </a:t>
            </a:r>
          </a:p>
          <a:p>
            <a:pPr marL="21600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Мекен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101400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Қарағанды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Теміртау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қ,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Темиртауская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2А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көшесі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тел.: 8(7213) 900019, </a:t>
            </a:r>
          </a:p>
          <a:p>
            <a:pPr marL="216000">
              <a:lnSpc>
                <a:spcPct val="120000"/>
              </a:lnSpc>
              <a:buNone/>
            </a:pPr>
            <a:r>
              <a:rPr lang="kk-KZ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nurai_22sad@mail.ru</a:t>
            </a:r>
            <a:endParaRPr lang="ru-RU" sz="29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     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1 (ставки)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орыс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тілінде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)_- 2 ( ставка)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900" b="1" u="sng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нұсқаушысы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– 1( ставка)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</a:t>
            </a:r>
            <a:r>
              <a:rPr lang="ru-RU" sz="29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 – 1 (ставка)   </a:t>
            </a:r>
          </a:p>
          <a:p>
            <a:pPr marL="216000">
              <a:lnSpc>
                <a:spcPct val="120000"/>
              </a:lnSpc>
              <a:buNone/>
            </a:pP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</a:t>
            </a:r>
            <a:r>
              <a:rPr lang="ru-RU" sz="29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20000"/>
              </a:lnSpc>
            </a:pP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Конституциясын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кодексін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«Педагог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мәртебесі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Сыбайлас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жемқорлыққа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іс-қимыл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900" b="1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беруді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перспективаларын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айқындайтын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басқа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актілерін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психология мен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педагогиканы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дәрігерге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медициналық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көмек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көрсету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қауіпсіздігі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еңбекті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қорғау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ережелерді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оқытуды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нормативтік-құқықтық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900" b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</a:t>
            </a:r>
            <a:r>
              <a:rPr lang="ru-RU" sz="29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6664254" cy="614366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1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Лауазымдық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1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тәрбиеші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):</a:t>
            </a:r>
          </a:p>
          <a:p>
            <a:pPr>
              <a:buNone/>
            </a:pP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денсаулығын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қорғауды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денсаулықты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сақтайтын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технологияларды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процесті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міндетті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стандартының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оқытудың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үлгілік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жоспарына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ұйымдастырылған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кестесіне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пәндік-дамыту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ортасын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құрады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басқарады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танымдық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бейнелеу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істеуде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тұлғаға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бағдарланған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тәсілді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Дамуында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ауытқулары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түзету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мамандарға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жәрдемдеседі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бағдарламаларын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оқу-әдістемелік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әдебиетті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зерделеу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топ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балаларының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қажеттіліктерін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тәрбие-білім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жоспарлайды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жеткізілген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нәтижелерді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талдау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тәрбие-білім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жобалайды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Мектепке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түсу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мүмкіндіктерді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қажеттіліктері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ортасына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әлеуметтендіруді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асырады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Мамандардың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ұсынымдарын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қажеттіліктері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әрбір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көзқарасты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Отандық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шетелдік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тәжірибені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зерделеу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үздік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тәжірибелерді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зерделеумен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қорытумен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таратумен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енгізумен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айналысады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жасына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дейінгі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тәрбиелеу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мәселелері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ата-аналарға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консультациялық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көмек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көрсетеді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мүдделері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құқықтарын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қорғайды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субъектілері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қатысатын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ұйымдарда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Құндылықтарға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беру»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тұжырымдамасын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енгізеді</a:t>
            </a:r>
            <a:r>
              <a:rPr lang="ru-RU" sz="21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Төлем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шарттары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- 0,5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ставкадан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156.601 т. </a:t>
            </a:r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6736262" cy="614366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/>
              <a:t>3.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Біліктілікке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қойылатын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таалаптар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тиісті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бейін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орнынан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кейінгі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техникалық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кәсіптік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қайта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даярлауды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растайтын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стажына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қойылмайды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біліктілігі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тәрбиешісі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лауазымындағы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педагог-модератор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шебер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орта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біліктілік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деңгейі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дейінгі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тәрбиешісі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лауазымындағы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өтілі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педагог-модератор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педагог-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сарапшы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педагог-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зерттеуші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кемінде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  <a:p>
            <a:pPr>
              <a:buNone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Конкурсқа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қатысуға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өткізу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хабарландыру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жарияланған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күннен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бастап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ішінде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құжаттарды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қабылдау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buNone/>
            </a:pP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2026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01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қыркүйектен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10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қыркүйекке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6520238" cy="628654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Конкурсқа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қатысуға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ниет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білдірген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тұлға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хабарландыруда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мерзімінде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мынадай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құжаттарды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қағаз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жібереді</a:t>
            </a: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15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1) 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Қағидаларға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15-қосымшаға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құжаттардың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тізбесін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конкурсқа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өтініш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2)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басын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куәландыратын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цифрлық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құжаттар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сервисінен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сәйкестендіру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3)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кадрларды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толтырылған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парақ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нақты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тұрғылықты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жерінің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мекенжайын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телефондарын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көрсете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4)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Педагогтардың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үлгілік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сипаттамаларымен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лауазымға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білімі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құжаттардың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көшірмелері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5)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растайтын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құжаттың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көшірмесі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(бар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6) «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құжаттамасының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нысандарын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сақтау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міндетін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атқарушының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2020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қазандағы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№ ҚР ДСМ-175/2020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денсаулық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жағдайы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Нормативтік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актілерді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тізілімінде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№ 21579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тіркелген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7)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психоневрологиялық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ұйымнан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8)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наркологиялық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ұйымнан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анықтама</a:t>
            </a:r>
            <a:r>
              <a:rPr lang="ru-RU" sz="15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88640"/>
            <a:ext cx="6736262" cy="614366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9)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сертификаттаудан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сертификат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қолданыстағы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санатының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куәлік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10)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ағылшын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лауазымына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орналасуға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үміткерлер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пән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сертификаттау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нәтижелері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сертификат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педагог-модератор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педагог-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сарапшы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педагог-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зерттеуші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педагог-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шебер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санатының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куәлік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CELTA (Certificate in English Language Teaching to Adults)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сертификаты.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Cambridge) PASS A; DELTA (Diploma in English Language Teaching to Adults) Pass and above,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айелтс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IELTS) - 6,5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балл;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тойфл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TOEFL)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nternet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Based Test (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BT)) - 60 - 65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балл;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11)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кәсіптік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орта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білімнен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ұйымдарында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пәндер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өндірістік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шеберлері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лауазымдарына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кіріскен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бейін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өндірісте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стажы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сертификаттаудан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өтуден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босатылады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12) 16-қосымшаға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нысан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толтырылған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Педагогтің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уақытша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бос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лауазымына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кандидатты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парағы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13)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ұзақтығы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минуттан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кем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рұқсатымен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үміткер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бейне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көрсетілім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 - 720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x 480.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жағдайда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біліміне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тәжірибесіне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деңгейіне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академиялық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дәрежелер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атақтар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беру,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ғылыми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әдістемелік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Жарияланымдар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біліктілік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санаттары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құжаттардың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көшірмелері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4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1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1020</TotalTime>
  <Words>1054</Words>
  <Application>Microsoft Office PowerPoint</Application>
  <PresentationFormat>Экран (4:3)</PresentationFormat>
  <Paragraphs>45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Times New Roman</vt:lpstr>
      <vt:lpstr>Trebuchet MS</vt:lpstr>
      <vt:lpstr>Wingdings 3</vt:lpstr>
      <vt:lpstr>Грань</vt:lpstr>
      <vt:lpstr>ПЕДАГОГ ҚЫЗМЕТКЕРЛЕР ҮШІН БОС ЛАУАЗЫМДАРҒА КОНКУРС ЖАРИЯЛАЙДЫ </vt:lpstr>
      <vt:lpstr>Қарағанды облысы білім басқармасының Теміртау қалалық білім бөлімінің "Нұрай "балабақшасы" КМҚК бос лауазымға орналасуға конкурс жариялайды :  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109</cp:revision>
  <dcterms:created xsi:type="dcterms:W3CDTF">2023-06-08T10:31:31Z</dcterms:created>
  <dcterms:modified xsi:type="dcterms:W3CDTF">2026-09-01T06:21:10Z</dcterms:modified>
</cp:coreProperties>
</file>