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8"/>
  </p:notesMasterIdLst>
  <p:sldIdLst>
    <p:sldId id="256" r:id="rId2"/>
    <p:sldId id="263" r:id="rId3"/>
    <p:sldId id="275" r:id="rId4"/>
    <p:sldId id="276" r:id="rId5"/>
    <p:sldId id="277" r:id="rId6"/>
    <p:sldId id="27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B3A5E-1482-4D4E-BD02-34EA575276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8DE36-E277-48C8-A88A-5E192AA28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71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87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5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5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28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67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7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6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87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42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9569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0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223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029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80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13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2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rus/docs/Z070000319_" TargetMode="External"/><Relationship Id="rId2" Type="http://schemas.openxmlformats.org/officeDocument/2006/relationships/hyperlink" Target="https://adilet.zan.kz/rus/docs/K950001000_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dilet.zan.kz/rus/docs/Z1500000410" TargetMode="External"/><Relationship Id="rId4" Type="http://schemas.openxmlformats.org/officeDocument/2006/relationships/hyperlink" Target="https://adilet.zan.kz/rus/docs/Z190000029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132856"/>
            <a:ext cx="6550496" cy="22322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ОБЪЯВЛЯЕТ КОНКУРС НА ВАКАНТНЫЕ ДОЛЖНОСТИ ДЛЯ ПЕДАГОГИЧЕСКИХ РАБОТНИКОВ</a:t>
            </a:r>
            <a:b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32656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КАЗЁННОЕ ПРЕДПРИЯТИЕ «ЯСЛИ-САД «НҰРАЙ»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ОБРАЗОВАНИЯ ГОРОДА ТЕМИРТАУ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КАРАГАНДИНСКОЙ ОБЛАСТИ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3949605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 с 01 сентября по10 сентября 2026 г.</a:t>
            </a:r>
          </a:p>
          <a:p>
            <a:pPr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Расмотрение документов с 13 сентября 202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9066" y="4941168"/>
            <a:ext cx="4104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101400 Республика Казахстан, Карагандинская область,  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Темиртау, улица Темиртауская 2А, тел.: 8(7213) 90-00-19, </a:t>
            </a:r>
          </a:p>
          <a:p>
            <a:pPr>
              <a:buNone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medik.nurai@mail.ru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01080" cy="135732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КГКП «Ясли-сад «Н</a:t>
            </a:r>
            <a:r>
              <a:rPr lang="kk-KZ" sz="2700" b="1" dirty="0">
                <a:latin typeface="Times New Roman" pitchFamily="18" charset="0"/>
                <a:cs typeface="Times New Roman" pitchFamily="18" charset="0"/>
              </a:rPr>
              <a:t>ұрай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» отдела образования 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города Темиртау управления образования 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Карагандинской области объявляет конкурс 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на занятие вакантной  должности : </a:t>
            </a:r>
            <a:br>
              <a:rPr lang="ru-RU" sz="3200" b="1" dirty="0"/>
            </a:br>
            <a:br>
              <a:rPr lang="ru-RU" sz="3600" dirty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00240"/>
            <a:ext cx="8496944" cy="435771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КГКП «Ясли-сад «Н</a:t>
            </a:r>
            <a:r>
              <a:rPr lang="kk-KZ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ұрай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отдела образования города Темиртау» управления образования Карагандинской области. </a:t>
            </a:r>
          </a:p>
          <a:p>
            <a:pPr marL="2160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Адрес: 101400 Республика Казахстан, Карагандинская область,  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г. Темиртау, улица Темиртауская 2А, тел.: 8(7213) 900019, </a:t>
            </a:r>
          </a:p>
          <a:p>
            <a:pPr marL="216000">
              <a:lnSpc>
                <a:spcPct val="120000"/>
              </a:lnSpc>
              <a:buNone/>
            </a:pPr>
            <a:r>
              <a:rPr lang="kk-KZ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nurai_22sad@mail.ru</a:t>
            </a:r>
            <a:endParaRPr lang="ru-RU" sz="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      Должности: 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руководитель (с казахским языком обучения) – 1 (0,5 ставки)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( с русским языком обучения) _- 1( ставка)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 по физическому воспитанию – 1( ставка)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 – 1 (ставка)   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Должен знать:</a:t>
            </a:r>
          </a:p>
          <a:p>
            <a:pPr>
              <a:lnSpc>
                <a:spcPct val="120000"/>
              </a:lnSpc>
            </a:pP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Конституцию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Республики Казахстан,  Трудовой кодекс Республики Казахстан, законы Республики Казахстан "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Об образовании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О статусе педагога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О противодействии коррупции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и  другие нормативные правовые акты Республики Казахстан, определяющие направления и перспективы развития образования; психологию и педагогику, правила оказания первой доврачебной медицинской помощи, правила по безопасности и охране труда, санитарные правила; нормативно-правовые документы по организации дошкольного воспитания и обучения.</a:t>
            </a:r>
          </a:p>
          <a:p>
            <a:pPr>
              <a:buNone/>
            </a:pP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6664254" cy="614366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Должностные обязанности (воспитатель):</a:t>
            </a:r>
          </a:p>
          <a:p>
            <a:pPr>
              <a:buNone/>
            </a:pPr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Обеспечивает охрану жизни и здоровья детей, применяет </a:t>
            </a:r>
            <a:r>
              <a:rPr lang="ru-RU" sz="17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1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технологии в их воспитании и обучении. Осуществляет педагогический процесс в соответствии с требованиями государственного общеобязательный стандарта образования, расписанием организованной учебной деятельности согласно Типовому учебному плану дошкольного воспитания и обучения возрастной группы, создает предметно-развивающую среду, руководит детской деятельностью(игровая, познавательная, двигательная, изобразительная, трудовая). Осуществляет личностно-ориентированный подход в работе с детьми. Оказывает содействие специалистам в области коррекционной деятельности с детьми, имеющими отклонения в развитии, планирует воспитательно-образовательную работу на основе изучения  общеобразовательных учебных программ, учебно-методической литературы и с учетом индивидуальных образовательных потребностей детей группы.  Проектирует воспитательно-образовательную деятельность на основе анализа достигнутых результатов. Осуществляет социализацию детей с особыми образовательными потребностями в образовательную среду для обеспечения равных стартовых возможностей при поступлении в школу. Обеспечивает индивидуальный подход к каждому ребенку с особыми образовательными потребностями с учетом рекомендаций специалистов. Занимается изучением, обобщением, распространением и внедрением лучших практик на основе изучения отечественного и зарубежного опыта . Осуществляет консультационную помощь родителям по вопросам воспитания и обучения детей дошкольного возраста. Защищает интересы и права детей. Внедряет концепцию «Образование, основанное на ценностях» в организации  с участием всех субъектов образовательного процесса, в том числе семьи детей.</a:t>
            </a:r>
          </a:p>
          <a:p>
            <a:pPr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Размер и условия оплаты – 0,5 ставки от 156.601 т.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6736262" cy="614366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3.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квалификации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и (или) послевузовское и (или) техническое и профессиональное педагогическое образование по соответствующему профилю  или документ, подтверждающий педагогическую переподготовку, без предъявления требований к стажу работы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при наличии высшего уровня квалификации стаж работы в должности воспитателя дошкольной организации: для педагога-модератора и педагога-эксперта не менее 2 лет, педагога-исследователя не менее 3 лет, педагога-мастера – 5 лет;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	и (или) при наличии среднего уровня квалификации стаж работы в должности воспитателя дошкольной организации: для педагога-модератора не менее 2 лет; для педагога-эксперта – не менее 3 лет, педагога-исследователя не менее 4 лет.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 на участие в конкурсе производится в течении семи рабочих дней со дня последней даты опубликования объявления о проведении конкурса.</a:t>
            </a:r>
          </a:p>
          <a:p>
            <a:pPr>
              <a:buNone/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документов: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  01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сентябряпо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сентября 2026 года 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6520238" cy="62865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5.  </a:t>
            </a: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Лицо, изъявившее желание принять участие в конкурсе, в сроки приема документов, указанных в объявлении, направляет следующие документы в электронном или бумажном виде: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1) заявление об участии в конкурсе с указанием перечня прилагаемых документов по форме согласно приложению 15 к настоящим Правилам;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2) документ, удостоверяющий личность либо электронный документ из сервиса цифровых документов (для идентификации);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3) заполненный личный листок по учету кадров (с указанием адреса фактического места жительства и контактных телефонов – при наличии);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4) копии документов об образовании в соответствии с предъявляемыми к должности квалификационными требованиями, утвержденными Типовыми квалификационными характеристиками педагогов;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5) копию документа, подтверждающую трудовую деятельность (при наличии);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6) справку о состоянии здоровья по форме, утвержденной приказом исполняющего обязанности Министра здравоохранения Республики Казахстан от 30 октября 2020 года № ҚР ДСМ-175/2020 "Об утверждении форм учетной документации в области здравоохранения" (зарегистрирован в Реестре государственной регистрации нормативных правовых актов под № 21579);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7) справку с психоневрологической организации;</a:t>
            </a:r>
          </a:p>
          <a:p>
            <a:pPr>
              <a:buNone/>
            </a:pPr>
            <a:r>
              <a:rPr lang="ru-RU" sz="15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 8) справку с наркологической организации;</a:t>
            </a:r>
          </a:p>
          <a:p>
            <a:pPr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6736262" cy="61436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сертификат о результатах прохождения сертификации или удостоверение о наличии действующей квалификационной категории (при наличии);</a:t>
            </a:r>
          </a:p>
          <a:p>
            <a:pPr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10) для кандидатов на занятие должности педагогов английского языка сертификат о результатах сертификации по предмету или удостоверение о наличии квалификационной категории педагога-модератора или педагога-эксперта, или педагога-исследователя, или педагога-мастера (при наличии) или сертификат CELTA (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Certificate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English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Language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Teaching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Adults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Cambridge) PASS A; DELTA (Diploma in English Language Teaching to Adults) Pass and above,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айелтс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(IELTS) – 6,5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баллов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тойфл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(TOEFL) (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nternet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Based Test (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BT)) – 60 – 65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баллов</a:t>
            </a: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11) педагоги, приступившие к педагогической деятельности в организации технического и профессионального,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послесреднего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образования на должности педагогов по специальным дисциплинам и мастеров производственного обучения, имеющие стаж работы на производстве по соответствующей специальности или профилю не менее двух лет освобождаются от прохождения сертификации.</a:t>
            </a:r>
          </a:p>
          <a:p>
            <a:pPr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12) заполненный Оценочный лист кандидата на вакантную или временно вакантную должность педагога по форме согласно приложению 16.</a:t>
            </a:r>
          </a:p>
          <a:p>
            <a:pPr>
              <a:buNone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13)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видеопрезентация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самопрезентация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для кандидата без стажа продолжительностью не менее 10 минут, с минимальным разрешением – 720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480.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Кандидат при наличии представляет дополнительную информацию, касающуюся его образования, опыта работы, профессионального уровня (копии документов о повышении квалификации, присвоении ученых/академических степеней и званий, научных или методических публикациях, квалификационных категорий).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989</TotalTime>
  <Words>1115</Words>
  <Application>Microsoft Office PowerPoint</Application>
  <PresentationFormat>Экран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Грань</vt:lpstr>
      <vt:lpstr>ОБЪЯВЛЯЕТ КОНКУРС НА ВАКАНТНЫЕ ДОЛЖНОСТИ ДЛЯ ПЕДАГОГИЧЕСКИХ РАБОТНИКОВ </vt:lpstr>
      <vt:lpstr>КГКП «Ясли-сад «Нұрай» отдела образования  города Темиртау управления образования  Карагандинской области объявляет конкурс  на занятие вакантной  должности : 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97</cp:revision>
  <dcterms:created xsi:type="dcterms:W3CDTF">2023-06-08T10:31:31Z</dcterms:created>
  <dcterms:modified xsi:type="dcterms:W3CDTF">2026-09-01T05:23:25Z</dcterms:modified>
</cp:coreProperties>
</file>